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72" r:id="rId2"/>
    <p:sldMasterId id="2147483692" r:id="rId3"/>
  </p:sldMasterIdLst>
  <p:sldIdLst>
    <p:sldId id="256" r:id="rId4"/>
    <p:sldId id="259" r:id="rId5"/>
    <p:sldId id="258" r:id="rId6"/>
    <p:sldId id="260" r:id="rId7"/>
    <p:sldId id="257" r:id="rId8"/>
    <p:sldId id="261" r:id="rId9"/>
    <p:sldId id="262" r:id="rId10"/>
    <p:sldId id="263" r:id="rId11"/>
  </p:sldIdLst>
  <p:sldSz cx="9906000" cy="6858000" type="A4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4" autoAdjust="0"/>
  </p:normalViewPr>
  <p:slideViewPr>
    <p:cSldViewPr snapToGrid="0">
      <p:cViewPr>
        <p:scale>
          <a:sx n="125" d="100"/>
          <a:sy n="125" d="100"/>
        </p:scale>
        <p:origin x="-864" y="31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4862" y="2115239"/>
            <a:ext cx="3950018" cy="367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Paan</a:t>
            </a:r>
            <a:r>
              <a:rPr lang="lt-LT" dirty="0" err="1" smtClean="0"/>
              <a:t>traštė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04863" y="1190759"/>
            <a:ext cx="4666368" cy="11080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</a:t>
            </a:r>
            <a:r>
              <a:rPr lang="lt-LT" dirty="0" err="1" smtClean="0"/>
              <a:t>ristatymo</a:t>
            </a:r>
            <a:r>
              <a:rPr lang="lt-LT" dirty="0" smtClean="0"/>
              <a:t> p</a:t>
            </a:r>
            <a:r>
              <a:rPr lang="en-US" dirty="0" err="1" smtClean="0"/>
              <a:t>avadinimas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1802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raip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1039" y="1320800"/>
            <a:ext cx="8543925" cy="33528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 baseline="0"/>
            </a:lvl2pPr>
          </a:lstStyle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lt-LT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Tekstas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endParaRPr lang="lt-LT" altLang="lt-LT" sz="1800" dirty="0" smtClean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Šrifto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dydžiai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: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-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pavadinimui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/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temai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– Calibri Bold 24pt.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-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teksto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rašymui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– Calibri Normal 18pt.</a:t>
            </a:r>
          </a:p>
        </p:txBody>
      </p:sp>
    </p:spTree>
    <p:extLst>
      <p:ext uri="{BB962C8B-B14F-4D97-AF65-F5344CB8AC3E}">
        <p14:creationId xmlns:p14="http://schemas.microsoft.com/office/powerpoint/2010/main" val="119029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o stulpeliai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1037" y="1224492"/>
            <a:ext cx="4189413" cy="435133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5551" y="1224492"/>
            <a:ext cx="4189413" cy="4351338"/>
          </a:xfrm>
        </p:spPr>
        <p:txBody>
          <a:bodyPr/>
          <a:lstStyle/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6869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ų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81038" y="1109134"/>
            <a:ext cx="4596075" cy="29670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413933" y="1109134"/>
            <a:ext cx="3811032" cy="42160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81037" y="4237782"/>
            <a:ext cx="4607083" cy="23374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053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ir grafik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81039" y="2162707"/>
            <a:ext cx="8543925" cy="349408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 err="1" smtClean="0"/>
              <a:t>Grafikas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1379009"/>
            <a:ext cx="6935920" cy="538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 smtClean="0"/>
              <a:t>Tekstas</a:t>
            </a:r>
            <a:r>
              <a:rPr lang="en-US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6719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ir nuotrauk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851302" y="1227772"/>
            <a:ext cx="5373662" cy="4351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9" y="1227141"/>
            <a:ext cx="2906448" cy="4910137"/>
          </a:xfrm>
        </p:spPr>
        <p:txBody>
          <a:bodyPr/>
          <a:lstStyle/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5351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o ir grafik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81039" y="2306641"/>
            <a:ext cx="6922161" cy="349408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 err="1" smtClean="0"/>
              <a:t>Grafikas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1768476"/>
            <a:ext cx="6935920" cy="538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 smtClean="0"/>
              <a:t>Tekstas</a:t>
            </a:r>
            <a:r>
              <a:rPr lang="en-US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3979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ut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228169" y="5577840"/>
            <a:ext cx="2431785" cy="8229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7D6F6C"/>
                </a:solidFill>
              </a:defRPr>
            </a:lvl1pPr>
          </a:lstStyle>
          <a:p>
            <a:r>
              <a:rPr lang="en-US" dirty="0" err="1" smtClean="0"/>
              <a:t>Organizatoriaus</a:t>
            </a:r>
            <a:r>
              <a:rPr lang="en-US" dirty="0" smtClean="0"/>
              <a:t> </a:t>
            </a:r>
            <a:r>
              <a:rPr lang="en-US" dirty="0" err="1" smtClean="0"/>
              <a:t>logotipas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8535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FINMIN Prezentacija\ESFIVP-logotipo naudojimo vadovas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71462"/>
            <a:ext cx="9906000" cy="687705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BF3BB-EB1B-48D4-A124-296D8DDFE6E0}" type="datetimeFigureOut">
              <a:rPr lang="lt-LT" smtClean="0"/>
              <a:pPr/>
              <a:t>2018-12-11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56EC1-65C8-4B69-8E4C-90A262855C30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8" name="Picture 4" descr="C:\Users\User\Desktop\FINMIN Prezentacija\ESFIVP-logotipo naudojimo vadovas-0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71462"/>
            <a:ext cx="9906000" cy="687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333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928301" cy="68593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20040"/>
            <a:ext cx="8543925" cy="53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203536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89D37-8DCC-4B90-9989-088660BA936B}" type="datetimeFigureOut">
              <a:rPr lang="lt-LT" smtClean="0"/>
              <a:pPr/>
              <a:t>2018-12-11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68689-5B76-426F-80A9-6DBB66434AC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754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8" r:id="rId3"/>
    <p:sldLayoutId id="2147483679" r:id="rId4"/>
    <p:sldLayoutId id="2147483704" r:id="rId5"/>
    <p:sldLayoutId id="214748371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7D6F6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9144"/>
            <a:ext cx="9899904" cy="6839712"/>
          </a:xfrm>
          <a:prstGeom prst="rect">
            <a:avLst/>
          </a:prstGeom>
        </p:spPr>
      </p:pic>
      <p:sp>
        <p:nvSpPr>
          <p:cNvPr id="8" name="Turinio vietos rezervavimo ženklas 2"/>
          <p:cNvSpPr txBox="1">
            <a:spLocks/>
          </p:cNvSpPr>
          <p:nvPr userDrawn="1"/>
        </p:nvSpPr>
        <p:spPr>
          <a:xfrm>
            <a:off x="495300" y="1600201"/>
            <a:ext cx="8915400" cy="2980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lt-LT" altLang="lt-LT" sz="2800" b="1" dirty="0" smtClean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lt-LT" altLang="lt-LT" sz="2800" b="1" dirty="0" smtClean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lt-LT" altLang="lt-LT" sz="2800" b="1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AČIŪ UŽ DĖMESĮ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98465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861" y="2115238"/>
            <a:ext cx="8581510" cy="2809301"/>
          </a:xfrm>
        </p:spPr>
        <p:txBody>
          <a:bodyPr>
            <a:normAutofit/>
          </a:bodyPr>
          <a:lstStyle/>
          <a:p>
            <a:r>
              <a:rPr lang="lt-LT" dirty="0" smtClean="0"/>
              <a:t>Projekto vertė (bendra vertė- 227 152, ES- 193 080, valstybės (jei taikoma), savivaldybės- 8300  (jei taikoma) biudžeto lėšos</a:t>
            </a:r>
          </a:p>
          <a:p>
            <a:endParaRPr lang="lt-LT" dirty="0" smtClean="0"/>
          </a:p>
          <a:p>
            <a:r>
              <a:rPr lang="lt-LT" dirty="0" smtClean="0"/>
              <a:t>Nuoroda į Europos Sąjungos fondus (,,2014-2020 metų Europos Sąjungos fondų investicijų veiksmų programa“</a:t>
            </a:r>
          </a:p>
          <a:p>
            <a:r>
              <a:rPr lang="lt-LT" dirty="0" smtClean="0"/>
              <a:t>Projekto vykdytojas ir partneriai (Biržų, Kupiškio, Pasvalio ir Rokiškio rajonų savivaldybės)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874" y="663817"/>
            <a:ext cx="8916868" cy="1108074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Projekto </a:t>
            </a:r>
            <a:r>
              <a:rPr lang="lt-LT" dirty="0"/>
              <a:t>pavadinimas</a:t>
            </a:r>
            <a:br>
              <a:rPr lang="lt-LT" dirty="0"/>
            </a:br>
            <a:r>
              <a:rPr lang="lt-LT" sz="1600" dirty="0"/>
              <a:t>Biržų, Kupiškio, Pasvalio ir Rokiškio rajonų savivaldybes jungiančių turizmo trasų ir turizmo maršrutų informacinės infrastruktūros plėtra Nr. 05.4.1-LVPA-R-821-51-0001 pagal</a:t>
            </a:r>
            <a:r>
              <a:rPr lang="lt-LT" sz="1600" b="1" dirty="0"/>
              <a:t> </a:t>
            </a:r>
            <a:r>
              <a:rPr lang="lt-LT" sz="1600" dirty="0"/>
              <a:t> 2014–2020 metų Europos Sąjungos fondų investicijų veiksmų programos 5 prioriteto „Aplinkosauga, gamtos išteklių darnus naudojimas ir prisitaikymas prie klimato kaitos“ priemonę Nr. 05.4.1-LVPA-R-821 „Savivaldybes jungiančių turizmo trasų ir turizmo maršrutų informacinės infrastruktūros plėtra“ </a:t>
            </a:r>
          </a:p>
        </p:txBody>
      </p:sp>
    </p:spTree>
    <p:extLst>
      <p:ext uri="{BB962C8B-B14F-4D97-AF65-F5344CB8AC3E}">
        <p14:creationId xmlns:p14="http://schemas.microsoft.com/office/powerpoint/2010/main" val="6245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Projekto tikslas ir trumpas aprašymas</a:t>
            </a:r>
            <a:endParaRPr lang="en-GB" dirty="0"/>
          </a:p>
        </p:txBody>
      </p:sp>
      <p:sp>
        <p:nvSpPr>
          <p:cNvPr id="5" name="Turinio vietos rezervavimo ženklas 2"/>
          <p:cNvSpPr txBox="1">
            <a:spLocks/>
          </p:cNvSpPr>
          <p:nvPr/>
        </p:nvSpPr>
        <p:spPr>
          <a:xfrm>
            <a:off x="457200" y="1600201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662940" y="2551837"/>
            <a:ext cx="6766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Projekto tikslas – išplėsti ir pakelti į aukštesnį informatyvumo lygmenį Biržų, Kupiškio, Pasvalio ir Rokiškio rajonų savivaldybių teritorijose esančių turizmo trasų ir turizmo maršrutų informacinę infrastruktūrą, įrengiant  naujus ženklinimo infrastruktūros objektus</a:t>
            </a:r>
          </a:p>
        </p:txBody>
      </p:sp>
    </p:spTree>
    <p:extLst>
      <p:ext uri="{BB962C8B-B14F-4D97-AF65-F5344CB8AC3E}">
        <p14:creationId xmlns:p14="http://schemas.microsoft.com/office/powerpoint/2010/main" val="376829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traštė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Situacija su projekto įgyvendinimu (kas šiuo metu vykdoma, kas jau įvykę)</a:t>
            </a:r>
            <a:endParaRPr lang="en-US" dirty="0"/>
          </a:p>
        </p:txBody>
      </p:sp>
      <p:sp>
        <p:nvSpPr>
          <p:cNvPr id="9" name="Teksto vietos rezervavimo ženklas 8"/>
          <p:cNvSpPr>
            <a:spLocks noGrp="1"/>
          </p:cNvSpPr>
          <p:nvPr>
            <p:ph type="body" sz="quarter" idx="10"/>
          </p:nvPr>
        </p:nvSpPr>
        <p:spPr>
          <a:xfrm>
            <a:off x="681039" y="1320800"/>
            <a:ext cx="8543925" cy="4455160"/>
          </a:xfrm>
        </p:spPr>
        <p:txBody>
          <a:bodyPr>
            <a:normAutofit fontScale="77500" lnSpcReduction="20000"/>
          </a:bodyPr>
          <a:lstStyle/>
          <a:p>
            <a:r>
              <a:rPr lang="lt-LT" dirty="0" smtClean="0"/>
              <a:t>Pasirašytos sutartys:</a:t>
            </a:r>
          </a:p>
          <a:p>
            <a:r>
              <a:rPr lang="lt-LT" dirty="0" smtClean="0"/>
              <a:t>Projekto </a:t>
            </a:r>
            <a:r>
              <a:rPr lang="lt-LT" dirty="0"/>
              <a:t>„Biržų, Kupiškio, Pasvalio ir Rokiškio rajonų savivaldybes jungiančių turizmo trasų ir turizmo maršrutų informacinės infrastruktūros plėtra“ Nr. 05.4.1-LVPA-R-821-51-0001 pagal</a:t>
            </a:r>
            <a:r>
              <a:rPr lang="lt-LT" b="1" dirty="0"/>
              <a:t> </a:t>
            </a:r>
            <a:r>
              <a:rPr lang="lt-LT" dirty="0"/>
              <a:t> 2014–2020 metų Europos Sąjungos fondų investicijų veiksmų programos 5 prioriteto „Aplinkosauga, gamtos išteklių darnus naudojimas ir prisitaikymas prie klimato kaitos“ priemonę Nr. 05.4.1-LVPA-R-821 „Savivaldybes jungiančių turizmo trasų ir turizmo maršrutų informacinės infrastruktūros plėtra“ 2017-03-17 sutartis Nr. S- </a:t>
            </a:r>
            <a:r>
              <a:rPr lang="lt-LT" dirty="0" smtClean="0"/>
              <a:t>05.4.1-LVPA-R-821-51-0001/SRV-77.</a:t>
            </a:r>
          </a:p>
          <a:p>
            <a:r>
              <a:rPr lang="lt-LT" sz="1500" b="1" dirty="0"/>
              <a:t>VIEŠOJO DARBŲ PIRKIMO-PARDAVIMO SUTARTIS NR. DS-502, </a:t>
            </a:r>
            <a:r>
              <a:rPr lang="lt-LT" dirty="0" smtClean="0"/>
              <a:t>2018 </a:t>
            </a:r>
            <a:r>
              <a:rPr lang="lt-LT" dirty="0"/>
              <a:t>m. liepos  19 d</a:t>
            </a:r>
            <a:r>
              <a:rPr lang="lt-LT" dirty="0" smtClean="0"/>
              <a:t>. galioja iki </a:t>
            </a:r>
            <a:endParaRPr lang="lt-LT" dirty="0"/>
          </a:p>
          <a:p>
            <a:r>
              <a:rPr lang="lt-LT" dirty="0"/>
              <a:t>Užsakovas: Rokiškio rajono savivaldybės administracija, įstaigos kodas 188772248,</a:t>
            </a:r>
          </a:p>
          <a:p>
            <a:r>
              <a:rPr lang="lt-LT" dirty="0"/>
              <a:t> Rangovas: UAB „ZONA OPTIMA“, </a:t>
            </a:r>
            <a:r>
              <a:rPr lang="lt-LT" dirty="0" smtClean="0"/>
              <a:t>įmonės </a:t>
            </a:r>
            <a:r>
              <a:rPr lang="lt-LT" dirty="0"/>
              <a:t>kodas </a:t>
            </a:r>
            <a:r>
              <a:rPr lang="lt-LT" dirty="0" smtClean="0"/>
              <a:t>186077963.</a:t>
            </a:r>
          </a:p>
          <a:p>
            <a:r>
              <a:rPr lang="lt-LT" dirty="0" smtClean="0"/>
              <a:t>Bus įrengti- </a:t>
            </a:r>
            <a:r>
              <a:rPr lang="lt-LT" dirty="0"/>
              <a:t>26 kelio ženklai Nr. 628 ,,Krypties rodyklė į lankytiną vietą“ ir Nr.629,,Lankytinos vietos pavadinimas</a:t>
            </a:r>
            <a:r>
              <a:rPr lang="lt-LT" dirty="0" smtClean="0"/>
              <a:t>‘‘.</a:t>
            </a:r>
          </a:p>
          <a:p>
            <a:r>
              <a:rPr lang="lt-LT" b="1" dirty="0" smtClean="0"/>
              <a:t>PREKIŲ PIRKIMO-PARDAVIMO SUTARTIS Nr. DS-634</a:t>
            </a:r>
            <a:r>
              <a:rPr lang="lt-LT" dirty="0" smtClean="0"/>
              <a:t>, 2018-09-26 galioja iki 2018-12-03, su susitarimu </a:t>
            </a:r>
            <a:r>
              <a:rPr lang="lt-LT" dirty="0" err="1" smtClean="0"/>
              <a:t>Nr.DS-641.</a:t>
            </a:r>
            <a:endParaRPr lang="lt-LT" dirty="0" smtClean="0"/>
          </a:p>
          <a:p>
            <a:r>
              <a:rPr lang="lt-LT" dirty="0"/>
              <a:t>Užsakovas</a:t>
            </a:r>
            <a:r>
              <a:rPr lang="lt-LT" dirty="0" smtClean="0"/>
              <a:t>: Rokiškio </a:t>
            </a:r>
            <a:r>
              <a:rPr lang="lt-LT" dirty="0"/>
              <a:t>rajono savivaldybės administracija, įstaigos kodas 188772248,</a:t>
            </a:r>
          </a:p>
          <a:p>
            <a:r>
              <a:rPr lang="lt-LT" dirty="0" smtClean="0"/>
              <a:t>Pardavėjas: </a:t>
            </a:r>
            <a:r>
              <a:rPr lang="lt-LT" dirty="0" err="1" smtClean="0"/>
              <a:t>UAB,,Gatas</a:t>
            </a:r>
            <a:r>
              <a:rPr lang="lt-LT" dirty="0" smtClean="0"/>
              <a:t>“, įmonės kodas 125718917,</a:t>
            </a:r>
          </a:p>
          <a:p>
            <a:r>
              <a:rPr lang="lt-LT" dirty="0" smtClean="0"/>
              <a:t>Bus įrengta -12 </a:t>
            </a:r>
            <a:r>
              <a:rPr lang="lt-LT" dirty="0" err="1" smtClean="0"/>
              <a:t>vnt</a:t>
            </a:r>
            <a:r>
              <a:rPr lang="lt-LT" dirty="0" smtClean="0"/>
              <a:t> krypties rodyklių pėstiesiems Rokiškio mieste.</a:t>
            </a:r>
          </a:p>
          <a:p>
            <a:r>
              <a:rPr lang="lt-LT" dirty="0"/>
              <a:t>2018-11-26 pasirašytas atliktų darbų perdavimo-priėmimo aktas ir pateikta sąskaita su rangovu UAB ,,Zona </a:t>
            </a:r>
            <a:r>
              <a:rPr lang="lt-LT" dirty="0" err="1"/>
              <a:t>optima“-</a:t>
            </a:r>
            <a:r>
              <a:rPr lang="lt-LT" dirty="0"/>
              <a:t> rajono savivaldybėje įrengti: informaciniai kelio ženklai Nr.628-23 vnt. ir informaciniai kelio ženklai Nr. 629 –9 vnt.</a:t>
            </a:r>
          </a:p>
          <a:p>
            <a:r>
              <a:rPr lang="lt-LT" dirty="0"/>
              <a:t>2018-11-30 pasirašytas atliktų darbų perdavimo-priėmimo aktas ir pateikta sąskaita su rangovu UAB ,,GATAS“- Rokiškio mieste įrengta 12 </a:t>
            </a:r>
            <a:r>
              <a:rPr lang="lt-LT" dirty="0" err="1"/>
              <a:t>vnt</a:t>
            </a:r>
            <a:r>
              <a:rPr lang="lt-LT" dirty="0"/>
              <a:t> krypties rodyklių pėstiesiems.</a:t>
            </a:r>
          </a:p>
          <a:p>
            <a:endParaRPr lang="lt-LT" dirty="0" smtClean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2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780097" y="1331172"/>
            <a:ext cx="4189413" cy="4351338"/>
          </a:xfrm>
        </p:spPr>
        <p:txBody>
          <a:bodyPr>
            <a:normAutofit/>
          </a:bodyPr>
          <a:lstStyle/>
          <a:p>
            <a:r>
              <a:rPr lang="lt-LT" dirty="0" smtClean="0"/>
              <a:t>Projektas </a:t>
            </a:r>
            <a:r>
              <a:rPr lang="lt-LT" dirty="0"/>
              <a:t>„Biržų, Kupiškio, Pasvalio ir Rokiškio rajonų savivaldybes jungiančių turizmo trasų ir turizmo maršrutų informacinės infrastruktūros plėtra“ Nr. 05.4.1-LVPA-R-821-51-0001 </a:t>
            </a:r>
            <a:r>
              <a:rPr lang="lt-LT" dirty="0" smtClean="0"/>
              <a:t>pagal</a:t>
            </a:r>
            <a:r>
              <a:rPr lang="lt-LT" b="1" dirty="0" smtClean="0"/>
              <a:t> </a:t>
            </a:r>
            <a:r>
              <a:rPr lang="lt-LT" dirty="0" smtClean="0"/>
              <a:t> </a:t>
            </a:r>
            <a:r>
              <a:rPr lang="lt-LT" dirty="0"/>
              <a:t>2014–2020 metų Europos Sąjungos fondų investicijų veiksmų programos 5 prioriteto „Aplinkosauga, gamtos išteklių darnus naudojimas ir prisitaikymas prie klimato kaitos“ priemonę Nr. 05.4.1-LVPA-R-821 „Savivaldybes jungiančių turizmo trasų ir turizmo maršrutų informacinės infrastruktūros plėtra</a:t>
            </a:r>
            <a:r>
              <a:rPr lang="lt-LT" dirty="0" smtClean="0"/>
              <a:t>“ .</a:t>
            </a:r>
            <a:endParaRPr lang="lt-LT" dirty="0"/>
          </a:p>
          <a:p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8336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GAVENIENE.ROKSAV\Desktop\Turizmo KŽmaršrutai\Foto\IMG_20180924_172045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9" b="257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GAVENIENE.ROKSAV\Desktop\Turizmo KŽmaršrutai\Foto\IMG_20180924_171801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4" b="854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GAVENIENE.ROKSAV\Desktop\Turizmo KŽmaršrutai\Foto\Prie žydų kapinių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7" b="467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Nuotraukos  prieš projekto įgyvendinimą: Rokiškio m.-Vilniaus ir Kauno g., Kamajų mstl. –prie žydų kapinių </a:t>
            </a:r>
            <a:br>
              <a:rPr lang="lt-LT" dirty="0" smtClean="0"/>
            </a:br>
            <a:r>
              <a:rPr lang="lt-LT" dirty="0" smtClean="0"/>
              <a:t>(įgyvendinimo metu, po projekto įgyvendinimo- dar nėra)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302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Įrengti informaciniai kelio ženklai Nr. 628, viso 23 vnt.</a:t>
            </a:r>
            <a:endParaRPr lang="lt-LT" dirty="0"/>
          </a:p>
        </p:txBody>
      </p:sp>
      <p:pic>
        <p:nvPicPr>
          <p:cNvPr id="1026" name="Picture 2" descr="C:\Users\AGAVENIENE.ROKSAV\Desktop\Kelio ženklai\IMGP2200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1780"/>
          <a:stretch>
            <a:fillRect/>
          </a:stretch>
        </p:blipFill>
        <p:spPr bwMode="auto">
          <a:xfrm>
            <a:off x="746760" y="1101514"/>
            <a:ext cx="4495801" cy="27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GAVENIENE.ROKSAV\Desktop\Kelio ženklai\IMGP2196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8" b="12088"/>
          <a:stretch>
            <a:fillRect/>
          </a:stretch>
        </p:blipFill>
        <p:spPr bwMode="auto">
          <a:xfrm>
            <a:off x="681037" y="3954780"/>
            <a:ext cx="4607083" cy="26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GAVENIENE.ROKSAV\Desktop\Kelio ženklai\IMGP2244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1" r="19731"/>
          <a:stretch>
            <a:fillRect/>
          </a:stretch>
        </p:blipFill>
        <p:spPr bwMode="auto">
          <a:xfrm>
            <a:off x="5585075" y="1109134"/>
            <a:ext cx="3639889" cy="402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Įrengti informaciniai kelio ženklai Nr.629- 9 vnt.</a:t>
            </a:r>
            <a:endParaRPr lang="lt-LT" dirty="0"/>
          </a:p>
        </p:txBody>
      </p:sp>
      <p:pic>
        <p:nvPicPr>
          <p:cNvPr id="2051" name="Picture 3" descr="C:\Users\AGAVENIENE.ROKSAV\Desktop\Kelio ženklai\IMGP2237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 b="1780"/>
          <a:stretch>
            <a:fillRect/>
          </a:stretch>
        </p:blipFill>
        <p:spPr bwMode="auto">
          <a:xfrm>
            <a:off x="681038" y="1109134"/>
            <a:ext cx="4596075" cy="256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GAVENIENE.ROKSAV\Desktop\Kelio ženklai\IMG_20181201_141650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 b="85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GAVENIENE.ROKSAV\Desktop\Kelio ženklai\IMGP2258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8" b="12088"/>
          <a:stretch>
            <a:fillRect/>
          </a:stretch>
        </p:blipFill>
        <p:spPr bwMode="auto">
          <a:xfrm>
            <a:off x="681037" y="3788202"/>
            <a:ext cx="4638783" cy="275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22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Įrengta 12 vnt. krypties rodyklių pėstiesiems Rokiškio mieste</a:t>
            </a:r>
            <a:endParaRPr lang="lt-LT" dirty="0"/>
          </a:p>
        </p:txBody>
      </p:sp>
      <p:pic>
        <p:nvPicPr>
          <p:cNvPr id="3074" name="Picture 2" descr="C:\Users\AGAVENIENE.ROKSAV\Desktop\Pėsčiųjų rodyklės\IMG_20181201_132513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 b="85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GAVENIENE.ROKSAV\Desktop\Pėsčiųjų rodyklės\IMG_20181201_133320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0" b="25790"/>
          <a:stretch>
            <a:fillRect/>
          </a:stretch>
        </p:blipFill>
        <p:spPr bwMode="auto">
          <a:xfrm>
            <a:off x="681038" y="1109134"/>
            <a:ext cx="4596075" cy="271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GAVENIENE.ROKSAV\Desktop\Pėsčiųjų rodyklės\IMG_20181201_133852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3" b="27373"/>
          <a:stretch>
            <a:fillRect/>
          </a:stretch>
        </p:blipFill>
        <p:spPr bwMode="auto">
          <a:xfrm>
            <a:off x="944880" y="3839974"/>
            <a:ext cx="4274820" cy="281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24777"/>
      </p:ext>
    </p:extLst>
  </p:cSld>
  <p:clrMapOvr>
    <a:masterClrMapping/>
  </p:clrMapOvr>
</p:sld>
</file>

<file path=ppt/theme/theme1.xml><?xml version="1.0" encoding="utf-8"?>
<a:theme xmlns:a="http://schemas.openxmlformats.org/drawingml/2006/main" name="Fin MIn titulinis">
  <a:themeElements>
    <a:clrScheme name="FIMIN">
      <a:dk1>
        <a:srgbClr val="827573"/>
      </a:dk1>
      <a:lt1>
        <a:srgbClr val="FFFFFF"/>
      </a:lt1>
      <a:dk2>
        <a:srgbClr val="827573"/>
      </a:dk2>
      <a:lt2>
        <a:srgbClr val="E2DDDB"/>
      </a:lt2>
      <a:accent1>
        <a:srgbClr val="2A57A3"/>
      </a:accent1>
      <a:accent2>
        <a:srgbClr val="E2DDDB"/>
      </a:accent2>
      <a:accent3>
        <a:srgbClr val="827573"/>
      </a:accent3>
      <a:accent4>
        <a:srgbClr val="E2DDDB"/>
      </a:accent4>
      <a:accent5>
        <a:srgbClr val="FFCC00"/>
      </a:accent5>
      <a:accent6>
        <a:srgbClr val="2A57A3"/>
      </a:accent6>
      <a:hlink>
        <a:srgbClr val="827573"/>
      </a:hlink>
      <a:folHlink>
        <a:srgbClr val="2A57A3"/>
      </a:folHlink>
    </a:clrScheme>
    <a:fontScheme name="FinMI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in MIn" id="{3D01923E-6B55-45DF-A1C7-613873B7B2F0}" vid="{420D04CA-D0BA-4BA0-94CA-232FF5AB0EB0}"/>
    </a:ext>
  </a:extLst>
</a:theme>
</file>

<file path=ppt/theme/theme2.xml><?xml version="1.0" encoding="utf-8"?>
<a:theme xmlns:a="http://schemas.openxmlformats.org/drawingml/2006/main" name="Teksto skaidrė">
  <a:themeElements>
    <a:clrScheme name="FIMIN">
      <a:dk1>
        <a:srgbClr val="827573"/>
      </a:dk1>
      <a:lt1>
        <a:srgbClr val="FFFFFF"/>
      </a:lt1>
      <a:dk2>
        <a:srgbClr val="827573"/>
      </a:dk2>
      <a:lt2>
        <a:srgbClr val="E2DDDB"/>
      </a:lt2>
      <a:accent1>
        <a:srgbClr val="BFBFBF"/>
      </a:accent1>
      <a:accent2>
        <a:srgbClr val="999999"/>
      </a:accent2>
      <a:accent3>
        <a:srgbClr val="666666"/>
      </a:accent3>
      <a:accent4>
        <a:srgbClr val="2A57A3"/>
      </a:accent4>
      <a:accent5>
        <a:srgbClr val="FFCC00"/>
      </a:accent5>
      <a:accent6>
        <a:srgbClr val="6D95D9"/>
      </a:accent6>
      <a:hlink>
        <a:srgbClr val="827573"/>
      </a:hlink>
      <a:folHlink>
        <a:srgbClr val="2A57A3"/>
      </a:folHlink>
    </a:clrScheme>
    <a:fontScheme name="FinMI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altuinė skaidrė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469</Words>
  <Application>Microsoft Office PowerPoint</Application>
  <PresentationFormat>A4 formatas (210x297 mm)</PresentationFormat>
  <Paragraphs>29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Skaidrių pavadinimai</vt:lpstr>
      </vt:variant>
      <vt:variant>
        <vt:i4>8</vt:i4>
      </vt:variant>
    </vt:vector>
  </HeadingPairs>
  <TitlesOfParts>
    <vt:vector size="11" baseType="lpstr">
      <vt:lpstr>Fin MIn titulinis</vt:lpstr>
      <vt:lpstr>Teksto skaidrė</vt:lpstr>
      <vt:lpstr>Galtuinė skaidrė</vt:lpstr>
      <vt:lpstr>Projekto pavadinimas Biržų, Kupiškio, Pasvalio ir Rokiškio rajonų savivaldybes jungiančių turizmo trasų ir turizmo maršrutų informacinės infrastruktūros plėtra Nr. 05.4.1-LVPA-R-821-51-0001 pagal  2014–2020 metų Europos Sąjungos fondų investicijų veiksmų programos 5 prioriteto „Aplinkosauga, gamtos išteklių darnus naudojimas ir prisitaikymas prie klimato kaitos“ priemonę Nr. 05.4.1-LVPA-R-821 „Savivaldybes jungiančių turizmo trasų ir turizmo maršrutų informacinės infrastruktūros plėtra“ </vt:lpstr>
      <vt:lpstr>Projekto tikslas ir trumpas aprašymas</vt:lpstr>
      <vt:lpstr>Situacija su projekto įgyvendinimu (kas šiuo metu vykdoma, kas jau įvykę)</vt:lpstr>
      <vt:lpstr>PowerPoint pristatymas</vt:lpstr>
      <vt:lpstr>Nuotraukos  prieš projekto įgyvendinimą: Rokiškio m.-Vilniaus ir Kauno g., Kamajų mstl. –prie žydų kapinių  (įgyvendinimo metu, po projekto įgyvendinimo- dar nėra)</vt:lpstr>
      <vt:lpstr>Įrengti informaciniai kelio ženklai Nr. 628, viso 23 vnt.</vt:lpstr>
      <vt:lpstr>Įrengti informaciniai kelio ženklai Nr.629- 9 vnt.</vt:lpstr>
      <vt:lpstr>Įrengta 12 vnt. krypties rodyklių pėstiesiems Rokiškio mieste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Vilma Meciukoniene</cp:lastModifiedBy>
  <cp:revision>41</cp:revision>
  <dcterms:created xsi:type="dcterms:W3CDTF">2015-10-26T11:19:59Z</dcterms:created>
  <dcterms:modified xsi:type="dcterms:W3CDTF">2018-12-11T13:26:10Z</dcterms:modified>
</cp:coreProperties>
</file>